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58" r:id="rId4"/>
    <p:sldId id="256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ds04.infourok.ru/uploads/ex/1224/00046b6b-8e92eda7/2/img2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ЕЧЕВАЯ практика\школьные принад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593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1224/00046b6b-8e92eda7/2/310/img2.jpg">
            <a:hlinkClick r:id="rId2" tooltip="&quo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08504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9977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00.infourok.ru/images/doc/103/122439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39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977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d9f/00115f36-b40de2c2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0" y="50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94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002/0000c351-36aa5732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5548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2020-03-07T22:58:09Z</dcterms:created>
  <dcterms:modified xsi:type="dcterms:W3CDTF">2021-03-11T12:09:50Z</dcterms:modified>
</cp:coreProperties>
</file>